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7"/>
    <p:restoredTop sz="95833"/>
  </p:normalViewPr>
  <p:slideViewPr>
    <p:cSldViewPr snapToGrid="0" snapToObjects="1">
      <p:cViewPr varScale="1">
        <p:scale>
          <a:sx n="110" d="100"/>
          <a:sy n="110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4F0FA-B38E-7F4A-96F1-A032EDAAE60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7451-D97C-2741-B53C-35CB92C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EFA8FB-1E6E-F34F-A944-5627294D8BBA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219" y="-24873"/>
            <a:ext cx="1287781" cy="1822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54862"/>
            <a:ext cx="752475" cy="922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0"/>
            <a:ext cx="1022351" cy="19106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17758" y="1676960"/>
            <a:ext cx="920284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Tema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6</a:t>
            </a:r>
            <a:r>
              <a:rPr lang="es-E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: Propiedades de la </a:t>
            </a:r>
          </a:p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Transformada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de</a:t>
            </a:r>
          </a:p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Laplace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66323" y="4011560"/>
            <a:ext cx="575187" cy="5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0" y="3063240"/>
            <a:ext cx="2391297" cy="31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4" y="643467"/>
            <a:ext cx="7680951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75" y="643467"/>
            <a:ext cx="790584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4" y="643467"/>
            <a:ext cx="7290351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0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67" y="473529"/>
            <a:ext cx="8522715" cy="52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4" y="528688"/>
            <a:ext cx="7502524" cy="54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2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15" y="326572"/>
            <a:ext cx="8589270" cy="58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77" y="587829"/>
            <a:ext cx="7483323" cy="52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04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458</TotalTime>
  <Words>9</Words>
  <Application>Microsoft Macintosh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Rounded MT Bold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BEATRIZ RAMIREZ SILVA</dc:creator>
  <cp:lastModifiedBy>ANA BEATRIZ RAMIREZ SILVA</cp:lastModifiedBy>
  <cp:revision>94</cp:revision>
  <cp:lastPrinted>2020-04-16T13:18:52Z</cp:lastPrinted>
  <dcterms:created xsi:type="dcterms:W3CDTF">2020-04-15T18:49:30Z</dcterms:created>
  <dcterms:modified xsi:type="dcterms:W3CDTF">2020-04-22T18:50:14Z</dcterms:modified>
</cp:coreProperties>
</file>